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13"/>
  </p:notesMasterIdLst>
  <p:sldIdLst>
    <p:sldId id="141169113" r:id="rId11"/>
    <p:sldId id="141169074" r:id="rId12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2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12" Type="http://schemas.openxmlformats.org/officeDocument/2006/relationships/image" Target="../media/image55.png"/><Relationship Id="rId17" Type="http://schemas.openxmlformats.org/officeDocument/2006/relationships/image" Target="../media/image68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965449" y="518987"/>
            <a:ext cx="934116" cy="803561"/>
            <a:chOff x="1743635" y="1720648"/>
            <a:chExt cx="934116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854590" y="2110459"/>
            <a:ext cx="910716" cy="803561"/>
            <a:chOff x="1767035" y="1720648"/>
            <a:chExt cx="910716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767035" y="2145446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project2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F6459-0E87-418E-9FE5-54B28C41BDD0}"/>
              </a:ext>
            </a:extLst>
          </p:cNvPr>
          <p:cNvSpPr/>
          <p:nvPr/>
        </p:nvSpPr>
        <p:spPr>
          <a:xfrm>
            <a:off x="3525837" y="1836675"/>
            <a:ext cx="889252" cy="9115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Or 40">
            <a:extLst>
              <a:ext uri="{FF2B5EF4-FFF2-40B4-BE49-F238E27FC236}">
                <a16:creationId xmlns:a16="http://schemas.microsoft.com/office/drawing/2014/main" id="{154EB64B-FBEB-4ACA-B300-76B4B50AAD11}"/>
              </a:ext>
            </a:extLst>
          </p:cNvPr>
          <p:cNvSpPr/>
          <p:nvPr/>
        </p:nvSpPr>
        <p:spPr>
          <a:xfrm>
            <a:off x="3787511" y="2103177"/>
            <a:ext cx="343452" cy="447226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9E5441-5D13-4B25-9FFC-A9FAF69DFDCE}"/>
              </a:ext>
            </a:extLst>
          </p:cNvPr>
          <p:cNvCxnSpPr>
            <a:cxnSpLocks/>
          </p:cNvCxnSpPr>
          <p:nvPr/>
        </p:nvCxnSpPr>
        <p:spPr>
          <a:xfrm>
            <a:off x="3550642" y="2336615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DD93EAC-971E-4B09-9521-87E3939F4410}"/>
              </a:ext>
            </a:extLst>
          </p:cNvPr>
          <p:cNvSpPr/>
          <p:nvPr/>
        </p:nvSpPr>
        <p:spPr>
          <a:xfrm>
            <a:off x="3519144" y="2200297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19B68F-5D7E-4C63-BC4F-CE216CB0263E}"/>
              </a:ext>
            </a:extLst>
          </p:cNvPr>
          <p:cNvCxnSpPr>
            <a:cxnSpLocks/>
          </p:cNvCxnSpPr>
          <p:nvPr/>
        </p:nvCxnSpPr>
        <p:spPr>
          <a:xfrm>
            <a:off x="4243778" y="2340949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CC3550A-45FC-4C19-859C-207657AE1899}"/>
              </a:ext>
            </a:extLst>
          </p:cNvPr>
          <p:cNvSpPr/>
          <p:nvPr/>
        </p:nvSpPr>
        <p:spPr>
          <a:xfrm>
            <a:off x="4165070" y="2192202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5AE2D0-306B-44B2-9369-D7DF46C1ABFD}"/>
              </a:ext>
            </a:extLst>
          </p:cNvPr>
          <p:cNvSpPr txBox="1"/>
          <p:nvPr/>
        </p:nvSpPr>
        <p:spPr>
          <a:xfrm>
            <a:off x="3497793" y="2723830"/>
            <a:ext cx="94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Webhook</a:t>
            </a:r>
          </a:p>
          <a:p>
            <a:r>
              <a:rPr lang="en-US" sz="1400" dirty="0"/>
              <a:t>mediator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219F3-38A8-40C7-894F-3B9A38C9CF23}"/>
              </a:ext>
            </a:extLst>
          </p:cNvPr>
          <p:cNvSpPr/>
          <p:nvPr/>
        </p:nvSpPr>
        <p:spPr>
          <a:xfrm>
            <a:off x="198783" y="262394"/>
            <a:ext cx="2385391" cy="4556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DA835-44EA-4588-85D6-461F005C8B87}"/>
              </a:ext>
            </a:extLst>
          </p:cNvPr>
          <p:cNvSpPr txBox="1"/>
          <p:nvPr/>
        </p:nvSpPr>
        <p:spPr>
          <a:xfrm>
            <a:off x="210009" y="288975"/>
            <a:ext cx="68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org1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6B81AD-63E8-4422-B91A-BDD238CF6818}"/>
              </a:ext>
            </a:extLst>
          </p:cNvPr>
          <p:cNvGrpSpPr/>
          <p:nvPr/>
        </p:nvGrpSpPr>
        <p:grpSpPr>
          <a:xfrm>
            <a:off x="807819" y="3656068"/>
            <a:ext cx="866677" cy="803561"/>
            <a:chOff x="1743635" y="1735287"/>
            <a:chExt cx="866677" cy="80356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239216-14F1-4731-A5D0-928598E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3635" y="1735287"/>
              <a:ext cx="866677" cy="80356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CF2202-C5BD-496F-9B92-08353CEB5460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B4511A-275D-4C2F-8486-D74ADEFBE9AF}"/>
              </a:ext>
            </a:extLst>
          </p:cNvPr>
          <p:cNvSpPr txBox="1"/>
          <p:nvPr/>
        </p:nvSpPr>
        <p:spPr>
          <a:xfrm>
            <a:off x="333955" y="1290320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B68E2-6544-489A-887C-98993BD3F8EB}"/>
              </a:ext>
            </a:extLst>
          </p:cNvPr>
          <p:cNvSpPr txBox="1"/>
          <p:nvPr/>
        </p:nvSpPr>
        <p:spPr>
          <a:xfrm>
            <a:off x="333954" y="2768174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92189E-2335-4602-BB1D-7BDB8FFE060F}"/>
              </a:ext>
            </a:extLst>
          </p:cNvPr>
          <p:cNvSpPr txBox="1"/>
          <p:nvPr/>
        </p:nvSpPr>
        <p:spPr>
          <a:xfrm>
            <a:off x="274443" y="4326047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/java-openliberty:1.0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2ACB0E-D8AB-4B78-8A67-8FB4A5E569AB}"/>
              </a:ext>
            </a:extLst>
          </p:cNvPr>
          <p:cNvGrpSpPr/>
          <p:nvPr/>
        </p:nvGrpSpPr>
        <p:grpSpPr>
          <a:xfrm>
            <a:off x="5846066" y="714731"/>
            <a:ext cx="1257075" cy="1134673"/>
            <a:chOff x="231597" y="2181862"/>
            <a:chExt cx="1408997" cy="13099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9BD9931-FD0B-4AD1-86C5-75C9C923FA56}"/>
                </a:ext>
              </a:extLst>
            </p:cNvPr>
            <p:cNvGrpSpPr/>
            <p:nvPr/>
          </p:nvGrpSpPr>
          <p:grpSpPr>
            <a:xfrm>
              <a:off x="231597" y="2181862"/>
              <a:ext cx="1408997" cy="1144422"/>
              <a:chOff x="-72649" y="3744410"/>
              <a:chExt cx="1408997" cy="114442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927A674-6E48-4AD4-98D1-859FA47D7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7B2A1F-596A-4EC1-9E7E-3C2E3516C47A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7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0.3.3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1D7E45B-123F-4539-A04D-7798679D439C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DB15F51-F7A7-492C-9847-568EC9B01A01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8351FAA-193B-4553-AAEC-263E9AF92A90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3F19D4F-6813-4F70-A5DB-0C8BE83EC4DF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FB6F55-AE2E-47B7-8BCF-C00875517657}"/>
              </a:ext>
            </a:extLst>
          </p:cNvPr>
          <p:cNvGrpSpPr/>
          <p:nvPr/>
        </p:nvGrpSpPr>
        <p:grpSpPr>
          <a:xfrm>
            <a:off x="6005112" y="3221471"/>
            <a:ext cx="1257075" cy="1134673"/>
            <a:chOff x="231597" y="2181862"/>
            <a:chExt cx="1408998" cy="13099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170805-5519-4A17-AE2A-287B80E455A9}"/>
                </a:ext>
              </a:extLst>
            </p:cNvPr>
            <p:cNvGrpSpPr/>
            <p:nvPr/>
          </p:nvGrpSpPr>
          <p:grpSpPr>
            <a:xfrm>
              <a:off x="231597" y="2181862"/>
              <a:ext cx="1408998" cy="1144422"/>
              <a:chOff x="-72649" y="3744410"/>
              <a:chExt cx="1408998" cy="1144422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FD480268-1C49-43F1-8EB2-CEA66C80E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BF6FF8-75D2-426B-8AD7-635F7DC988F1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8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1.0.1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B8F3D6F-B6D0-4130-9455-98899CFC3FA7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A909270-0B9C-449A-871D-6E07F7CA57DC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66D868-4F17-4A34-A781-C1EDEE24CD43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F680219-C47A-476B-A0F0-192A5602D1A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488838-3B42-438A-83E8-B3D38870FFF0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915512" y="1070748"/>
            <a:ext cx="1603632" cy="126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E5FAFC-79D1-4C5F-8D25-662222E8CB88}"/>
              </a:ext>
            </a:extLst>
          </p:cNvPr>
          <p:cNvCxnSpPr>
            <a:cxnSpLocks/>
            <a:stCxn id="71" idx="3"/>
            <a:endCxn id="40" idx="1"/>
          </p:cNvCxnSpPr>
          <p:nvPr/>
        </p:nvCxnSpPr>
        <p:spPr>
          <a:xfrm flipV="1">
            <a:off x="1765306" y="2292453"/>
            <a:ext cx="1760531" cy="21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2CF290-55B3-4532-BED1-689E4D02610C}"/>
              </a:ext>
            </a:extLst>
          </p:cNvPr>
          <p:cNvCxnSpPr>
            <a:stCxn id="50" idx="3"/>
          </p:cNvCxnSpPr>
          <p:nvPr/>
        </p:nvCxnSpPr>
        <p:spPr>
          <a:xfrm flipV="1">
            <a:off x="1674496" y="2381738"/>
            <a:ext cx="1816474" cy="167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C037B-24E8-454A-9BBF-4AE19898314D}"/>
              </a:ext>
            </a:extLst>
          </p:cNvPr>
          <p:cNvCxnSpPr>
            <a:cxnSpLocks/>
            <a:stCxn id="45" idx="6"/>
            <a:endCxn id="60" idx="2"/>
          </p:cNvCxnSpPr>
          <p:nvPr/>
        </p:nvCxnSpPr>
        <p:spPr>
          <a:xfrm flipV="1">
            <a:off x="4428016" y="1739203"/>
            <a:ext cx="1808605" cy="58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C6E266-20EA-4E8A-B80E-B0342BEF2EBD}"/>
              </a:ext>
            </a:extLst>
          </p:cNvPr>
          <p:cNvCxnSpPr>
            <a:cxnSpLocks/>
            <a:stCxn id="45" idx="6"/>
            <a:endCxn id="84" idx="2"/>
          </p:cNvCxnSpPr>
          <p:nvPr/>
        </p:nvCxnSpPr>
        <p:spPr>
          <a:xfrm>
            <a:off x="4428016" y="2323270"/>
            <a:ext cx="1967651" cy="19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6BD12-3BA3-484B-A849-B58680E9E578}"/>
              </a:ext>
            </a:extLst>
          </p:cNvPr>
          <p:cNvGrpSpPr/>
          <p:nvPr/>
        </p:nvGrpSpPr>
        <p:grpSpPr>
          <a:xfrm>
            <a:off x="7146532" y="329154"/>
            <a:ext cx="1471375" cy="903295"/>
            <a:chOff x="7024082" y="368990"/>
            <a:chExt cx="1471375" cy="90329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E1532A-DFA7-4E63-94DA-D45DF8A7B31C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C9B3FF3-F6D7-4069-8501-03E3C02E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98454BE-C268-47CB-BFEA-AE73709E3241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C4C3435-3F47-42D3-93C7-5F50656BD299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89185F22-31BC-4EF9-A5C5-6BA578E90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673E6D4-35CB-428D-9868-D29F8896D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34668CA-D037-42F3-8A92-DF769E6A3297}"/>
                    </a:ext>
                  </a:extLst>
                </p:cNvPr>
                <p:cNvCxnSpPr>
                  <a:cxnSpLocks/>
                  <a:stCxn id="99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4A5E954-4346-42B6-A6C9-9ED5E9488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E603462-AF62-4CF7-BA43-119190941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665A817-F1D0-42DE-8BCB-3716CF4649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52042E-9E9E-4D7C-B7C8-CAC75B8AD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764CE9C-C6D4-4C39-AECA-C2D1B7FA8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D555024-B4E5-41D0-BE45-5E1376569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052BE30-FB59-4CAD-BE43-A8C92C15E132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pr-project1-&lt;id&gt;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7990857-29FE-410A-B9DF-7F348A3CEE46}"/>
              </a:ext>
            </a:extLst>
          </p:cNvPr>
          <p:cNvGrpSpPr/>
          <p:nvPr/>
        </p:nvGrpSpPr>
        <p:grpSpPr>
          <a:xfrm>
            <a:off x="7176482" y="1322548"/>
            <a:ext cx="1819924" cy="903295"/>
            <a:chOff x="7024082" y="368990"/>
            <a:chExt cx="1819924" cy="90329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79DE245-6F8C-4DEA-AB9D-2CD709E9BDAB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B92B2677-6B2F-496F-AC90-0B6B26C49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F6128E7-5966-4476-A5B9-4544C4457152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2B499C0E-2932-4728-9522-F98C71327016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3538BBF-0E15-4161-85FE-03C45D8B3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47BC966-D825-4505-B7D7-CD51065F8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B033E72B-54B0-41E7-8A52-2003618164EC}"/>
                    </a:ext>
                  </a:extLst>
                </p:cNvPr>
                <p:cNvCxnSpPr>
                  <a:cxnSpLocks/>
                  <a:stCxn id="122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C42887F-C532-426D-9080-A5A537E19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F52C525-B952-4D3C-A83F-A062C3AC8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58B5973C-FB52-43B7-AD40-57F9794B5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1AE73BF-C84D-4CBD-B7E0-36C57539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ADDF260-A277-4C88-B14F-530BD10AD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F45EF4FB-F6C4-4A3B-80A1-E76C20774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B5A024A-93DB-48B8-859A-7E1C78EBA183}"/>
                </a:ext>
              </a:extLst>
            </p:cNvPr>
            <p:cNvSpPr txBox="1"/>
            <p:nvPr/>
          </p:nvSpPr>
          <p:spPr>
            <a:xfrm>
              <a:off x="7024082" y="979897"/>
              <a:ext cx="181992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push-project2-&lt;id&gt;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F4FCAA-FE45-4941-9C5A-10A89EB95E9C}"/>
              </a:ext>
            </a:extLst>
          </p:cNvPr>
          <p:cNvGrpSpPr/>
          <p:nvPr/>
        </p:nvGrpSpPr>
        <p:grpSpPr>
          <a:xfrm>
            <a:off x="7334508" y="3278434"/>
            <a:ext cx="1471375" cy="903295"/>
            <a:chOff x="7024082" y="368990"/>
            <a:chExt cx="1471375" cy="90329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68720C5-776A-4F74-96D0-F7CFD2DD2B0D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45BDD076-845F-4705-9897-5EB1B58AB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909E3B7-EAFF-482E-BB30-31CB7AC9FCC4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7BDE01E-0A3B-4B75-9F6F-7E6A91276115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B16A448B-3B03-4471-9355-3C5D674C0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4DDA347-AF01-4416-AD72-9954900F4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047222E-545B-4DBA-878D-246C98A8184B}"/>
                    </a:ext>
                  </a:extLst>
                </p:cNvPr>
                <p:cNvCxnSpPr>
                  <a:cxnSpLocks/>
                  <a:stCxn id="137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65EC95-B1F1-4D62-A35D-1B2F2EA64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391477BC-5472-4706-B363-01F83F586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B71638F-56C6-4868-8C37-A830EC431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A1CD42FE-EEBE-420D-82B0-0CDC8EF04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C80E1FB-C7FD-4909-8B20-19A9DFB81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1EB16E4-A616-44B7-93F5-E1E98D9C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6145681-551A-43AE-ADCA-3085EEB4252B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pr-project3-&lt;id&gt;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41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5560545" y="261466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08" y="3833780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60" y="2495366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8198" y="3392699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345490" y="180410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2845535" y="298194"/>
            <a:ext cx="1016123" cy="1077046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061568" y="56224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8A89AA-5204-4816-A0BC-1406E5BBEFDF}"/>
              </a:ext>
            </a:extLst>
          </p:cNvPr>
          <p:cNvGrpSpPr/>
          <p:nvPr/>
        </p:nvGrpSpPr>
        <p:grpSpPr>
          <a:xfrm>
            <a:off x="171421" y="3744410"/>
            <a:ext cx="1016250" cy="1134673"/>
            <a:chOff x="171421" y="3744410"/>
            <a:chExt cx="1016250" cy="1134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5C2ADA-6EC8-4EDD-AC6E-E34107F6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C8B709-AA4E-4725-AEB6-91E6307AFBEE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C70584-999E-478A-A34A-7D0F6DB10907}"/>
              </a:ext>
            </a:extLst>
          </p:cNvPr>
          <p:cNvGrpSpPr/>
          <p:nvPr/>
        </p:nvGrpSpPr>
        <p:grpSpPr>
          <a:xfrm>
            <a:off x="1267373" y="4240512"/>
            <a:ext cx="584917" cy="616515"/>
            <a:chOff x="3284884" y="1544271"/>
            <a:chExt cx="584917" cy="616515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6EDDDE0F-39EA-44A0-A145-3B8AB4C8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1FE9B9-E7D8-436A-8C11-4841CCD27EE4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1C6426-3ACE-41F2-AE4F-ED672FDBC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211" y="4455982"/>
            <a:ext cx="781050" cy="62865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E42BD03-4932-4578-BA89-9ED671E17DA8}"/>
              </a:ext>
            </a:extLst>
          </p:cNvPr>
          <p:cNvGrpSpPr/>
          <p:nvPr/>
        </p:nvGrpSpPr>
        <p:grpSpPr>
          <a:xfrm>
            <a:off x="3317754" y="4455982"/>
            <a:ext cx="894230" cy="628650"/>
            <a:chOff x="4653031" y="1603186"/>
            <a:chExt cx="894230" cy="62865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4B5582E-A260-4462-9D0D-6EFE48AD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953F04-29DD-400C-9BA4-00F797F50C2C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F94FAB-BCF4-4356-84E3-8B4A584AE16D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C21E882-6C3B-41C4-B0F0-496C07543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7586F93-A0D2-46C6-A99D-780D5485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7DD7828-B0F5-4AE0-8DD6-F57CFBC4FF02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84FAC74-6DDF-4005-A1B6-BEB5D84B8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8714260-E455-4A6E-BFF6-75D9A5F50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AC5FF8A-058A-46E2-9F6A-FE33A7489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C82575F-546F-4CF8-9ACD-12E5DD6D3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A0A3DF0-8D87-4438-8CF8-95D39514F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1E7278C-5DAF-42FC-AA6E-F329FEDA1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488F8-E41A-40DE-A0C5-24F434DA6990}"/>
              </a:ext>
            </a:extLst>
          </p:cNvPr>
          <p:cNvSpPr/>
          <p:nvPr/>
        </p:nvSpPr>
        <p:spPr>
          <a:xfrm>
            <a:off x="4979446" y="4347716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D713-E101-4353-A17F-1A7E616DA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505" y="264417"/>
            <a:ext cx="1056604" cy="935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B4285-C3F2-4396-AAE2-AB0A403D5B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8340" y="1418907"/>
            <a:ext cx="1217479" cy="7649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F14785E-BADC-480A-A334-1028327D7604}"/>
              </a:ext>
            </a:extLst>
          </p:cNvPr>
          <p:cNvGrpSpPr/>
          <p:nvPr/>
        </p:nvGrpSpPr>
        <p:grpSpPr>
          <a:xfrm>
            <a:off x="8006263" y="279588"/>
            <a:ext cx="1059271" cy="1005927"/>
            <a:chOff x="8006263" y="279588"/>
            <a:chExt cx="1059271" cy="10059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9F970-AE5B-444C-A509-DA520F69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355773-ECE5-4D33-BCA1-773E24F306EE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544822-2F7C-4004-8CAC-99CB67D24B3E}"/>
              </a:ext>
            </a:extLst>
          </p:cNvPr>
          <p:cNvGrpSpPr/>
          <p:nvPr/>
        </p:nvGrpSpPr>
        <p:grpSpPr>
          <a:xfrm>
            <a:off x="7031385" y="4505409"/>
            <a:ext cx="388844" cy="188308"/>
            <a:chOff x="4653031" y="1603186"/>
            <a:chExt cx="894230" cy="62865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3F1B34E-950D-4F08-9963-2F4E9DA47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D38823A-8214-4013-9C51-E71892BBBF9E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CC10541-AFBB-479F-A5F8-96C08B35BA3F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B88740-4362-40F2-BFB4-AE38421D0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9C6888E-1478-4118-8B66-99EAB5126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0010205-943C-4E21-B4D1-2E6BEE8BE74D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BF7C5B0-0EAC-46FB-B959-7834BB1BF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4B7F521-1972-4699-B57C-8B989A19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3D679E4-53E1-46F7-B4CB-1D5CDC9FE8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1CE29A4-4204-47D8-A70F-6FC9F8F14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C304CFF-2905-4BE2-8230-ACF03931E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D70AF2A9-8168-41C8-9673-EB7FC3520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83A34-CC7C-47C8-A1C1-CFEEE32DC5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0187" y="4022359"/>
            <a:ext cx="853514" cy="78492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64FE0F5-B1DC-40BD-AA93-760B2E80253E}"/>
              </a:ext>
            </a:extLst>
          </p:cNvPr>
          <p:cNvGrpSpPr/>
          <p:nvPr/>
        </p:nvGrpSpPr>
        <p:grpSpPr>
          <a:xfrm>
            <a:off x="5602173" y="1470628"/>
            <a:ext cx="1038225" cy="780781"/>
            <a:chOff x="5602173" y="1470628"/>
            <a:chExt cx="1038225" cy="78078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52F95B-A4D2-4B5E-A2AB-EB4A0860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02173" y="1470628"/>
              <a:ext cx="1038225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CF88E-91AE-4CA7-9438-81FF73F4F6D5}"/>
                </a:ext>
              </a:extLst>
            </p:cNvPr>
            <p:cNvSpPr txBox="1"/>
            <p:nvPr/>
          </p:nvSpPr>
          <p:spPr>
            <a:xfrm>
              <a:off x="5811364" y="1959021"/>
              <a:ext cx="56618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44</Words>
  <Application>Microsoft Office PowerPoint</Application>
  <PresentationFormat>On-screen Show (16:9)</PresentationFormat>
  <Paragraphs>30</Paragraphs>
  <Slides>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27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117</cp:revision>
  <cp:lastPrinted>2019-10-10T14:26:55Z</cp:lastPrinted>
  <dcterms:modified xsi:type="dcterms:W3CDTF">2020-04-15T21:10:58Z</dcterms:modified>
</cp:coreProperties>
</file>